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4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60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86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6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47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49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3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84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063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37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76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00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7A9B22-EE6A-F28B-653E-F42B475E5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013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3B6CAD-5285-2ACE-02EC-D7DA0136C4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93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F89C53-57E2-466A-B1C1-246F60F79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06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566039-A779-0694-9561-39C014260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79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25AA4B-E9B1-2214-F936-DF9F43D84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618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3F132EF-D1A1-9E12-0EA5-C1E391D5D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52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5D87F5-AB84-9B21-1232-0A9CE92B0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100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USER</dc:creator>
  <cp:lastModifiedBy>Deepshikha Paty</cp:lastModifiedBy>
  <cp:revision>4</cp:revision>
  <dcterms:created xsi:type="dcterms:W3CDTF">2024-09-24T14:07:54Z</dcterms:created>
  <dcterms:modified xsi:type="dcterms:W3CDTF">2024-09-26T05:59:27Z</dcterms:modified>
</cp:coreProperties>
</file>

<file path=docProps/thumbnail.jpeg>
</file>